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6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D4BA6-7416-43D1-B08D-9D15D650BD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Getting Past Smile and Nod</a:t>
            </a:r>
            <a:r>
              <a:rPr lang="en-US" dirty="0"/>
              <a:t>: </a:t>
            </a:r>
            <a:r>
              <a:rPr lang="en-US" sz="4800" dirty="0"/>
              <a:t>Improving Communication with English Learners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CE0D96-A84A-42B9-9A87-8B302F6FDB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With Steven Reid, LVCA, and Debbie Tuler, TJACE@PVCC </a:t>
            </a:r>
          </a:p>
        </p:txBody>
      </p:sp>
    </p:spTree>
    <p:extLst>
      <p:ext uri="{BB962C8B-B14F-4D97-AF65-F5344CB8AC3E}">
        <p14:creationId xmlns:p14="http://schemas.microsoft.com/office/powerpoint/2010/main" val="3443377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989A7-F1DF-4F86-A8EE-A5AE040EF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91" y="244383"/>
            <a:ext cx="10561418" cy="4639850"/>
          </a:xfrm>
        </p:spPr>
        <p:txBody>
          <a:bodyPr/>
          <a:lstStyle/>
          <a:p>
            <a:pPr algn="l"/>
            <a:br>
              <a:rPr lang="en-US" sz="18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en-US" sz="18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en-US" sz="18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en-US" sz="18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en-US" sz="18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en-US" sz="18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en-US" sz="18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en-US" sz="18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en-US" sz="18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en-US" sz="18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en-US" sz="18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en-US" sz="18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en-US" sz="18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en-US" sz="18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en-US" sz="18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Do’s:</a:t>
            </a:r>
            <a:br>
              <a:rPr lang="en-US" sz="24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en-US" sz="24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· Speak clearly and pronounce your words correctly. </a:t>
            </a:r>
            <a:br>
              <a:rPr lang="en-US" sz="24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· Make clear and simple requests. </a:t>
            </a:r>
            <a:br>
              <a:rPr lang="en-US" sz="24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· Ask WH questions to confirm comprehension. Conclude with “show me” or “tell me what you heard”.</a:t>
            </a:r>
            <a:br>
              <a:rPr lang="en-US" sz="24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· If asked to repeat something, repeat the whole sentence.  If that doesn’t work, rephrase a key word or two.</a:t>
            </a:r>
            <a:br>
              <a:rPr lang="en-US" sz="24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· Listen and try not to form your response while the other person is talking. </a:t>
            </a:r>
            <a:br>
              <a:rPr lang="en-US" sz="24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· Consider non-verbal communication.</a:t>
            </a:r>
            <a:br>
              <a:rPr lang="en-US" sz="24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· Allow “wait time” – time for someone to translate in their head. </a:t>
            </a:r>
            <a:br>
              <a:rPr lang="en-US" sz="24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· Resort to paper. </a:t>
            </a:r>
            <a:br>
              <a:rPr lang="en-US" sz="105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endParaRPr lang="en-US" sz="2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80A723-C77D-4D0A-801F-57C88C0A10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754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6C715-237A-4127-BEE9-BE2F58516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301083"/>
            <a:ext cx="10561418" cy="4571999"/>
          </a:xfrm>
        </p:spPr>
        <p:txBody>
          <a:bodyPr/>
          <a:lstStyle/>
          <a:p>
            <a:pPr algn="l"/>
            <a:r>
              <a:rPr lang="en-US" sz="24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Don’ts:</a:t>
            </a:r>
            <a:br>
              <a:rPr lang="en-US" sz="24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en-US" sz="24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· Don’t assume that someone with a foreign-sounding name or an accent cannot understand you or speak fluent English.</a:t>
            </a:r>
            <a:br>
              <a:rPr lang="en-US" sz="24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· Don’t get louder; that does not actually help comprehension.</a:t>
            </a:r>
            <a:br>
              <a:rPr lang="en-US" sz="24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· Do not cover or hide your mouth because listeners will want to watch you as you pronounce your words. This often helps them figure out what you are saying.</a:t>
            </a:r>
            <a:br>
              <a:rPr lang="en-US" sz="24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· Do not use baby talk, broken English, or incorrect English. </a:t>
            </a:r>
            <a:br>
              <a:rPr lang="en-US" sz="24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· Avoid running words together.</a:t>
            </a:r>
            <a:br>
              <a:rPr lang="en-US" sz="24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· As much as possible, avoid using fillers, idioms and colloquialisms.</a:t>
            </a:r>
            <a:br>
              <a:rPr lang="en-US" sz="24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· Avoid using contractions or short forms. 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BD3220-4E9A-4C6A-8800-16E0DA7D5A1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1697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108</TotalTime>
  <Words>271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Century Gothic</vt:lpstr>
      <vt:lpstr>Tahoma</vt:lpstr>
      <vt:lpstr>Times New Roman</vt:lpstr>
      <vt:lpstr>Wingdings 2</vt:lpstr>
      <vt:lpstr>Quotable</vt:lpstr>
      <vt:lpstr>Getting Past Smile and Nod: Improving Communication with English Learners</vt:lpstr>
      <vt:lpstr>               Do’s:  · Speak clearly and pronounce your words correctly.  · Make clear and simple requests.  · Ask WH questions to confirm comprehension. Conclude with “show me” or “tell me what you heard”. · If asked to repeat something, repeat the whole sentence.  If that doesn’t work, rephrase a key word or two. · Listen and try not to form your response while the other person is talking.  · Consider non-verbal communication. · Allow “wait time” – time for someone to translate in their head.  · Resort to paper.  </vt:lpstr>
      <vt:lpstr>Don’ts:  · Don’t assume that someone with a foreign-sounding name or an accent cannot understand you or speak fluent English. · Don’t get louder; that does not actually help comprehension. · Do not cover or hide your mouth because listeners will want to watch you as you pronounce your words. This often helps them figure out what you are saying. · Do not use baby talk, broken English, or incorrect English.  · Avoid running words together. · As much as possible, avoid using fillers, idioms and colloquialisms. · Avoid using contractions or short forms.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Past Smile and Nod: Improving Communication with English Learners</dc:title>
  <dc:creator>Debra Tuler</dc:creator>
  <cp:lastModifiedBy>Debra Tuler</cp:lastModifiedBy>
  <cp:revision>5</cp:revision>
  <dcterms:created xsi:type="dcterms:W3CDTF">2020-09-21T11:46:39Z</dcterms:created>
  <dcterms:modified xsi:type="dcterms:W3CDTF">2020-09-22T23:07:49Z</dcterms:modified>
</cp:coreProperties>
</file>